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16"/>
  </p:notesMasterIdLst>
  <p:sldIdLst>
    <p:sldId id="256" r:id="rId3"/>
    <p:sldId id="285" r:id="rId4"/>
    <p:sldId id="297" r:id="rId5"/>
    <p:sldId id="299" r:id="rId6"/>
    <p:sldId id="300" r:id="rId7"/>
    <p:sldId id="301" r:id="rId8"/>
    <p:sldId id="304" r:id="rId9"/>
    <p:sldId id="308" r:id="rId10"/>
    <p:sldId id="309" r:id="rId11"/>
    <p:sldId id="310" r:id="rId12"/>
    <p:sldId id="303" r:id="rId13"/>
    <p:sldId id="305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48" autoAdjust="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/>
          <p:cNvPicPr>
            <a:picLocks noChangeAspect="1"/>
          </p:cNvPicPr>
          <p:nvPr/>
        </p:nvPicPr>
        <p:blipFill rotWithShape="1">
          <a:blip r:embed="rId1" cstate="screen"/>
          <a:srcRect l="13265" t="9091" r="3502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/>
          <p:cNvGrpSpPr>
            <a:grpSpLocks noGrp="1" noRot="1" noChangeAspect="1" noMove="1" noResize="1" noUngrp="1"/>
          </p:cNvGrpSpPr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PROJECT PRESENTATION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rgbClr val="7CEBFF"/>
                </a:solidFill>
              </a:rPr>
              <a:t>Madiyar</a:t>
            </a:r>
            <a:r>
              <a:rPr lang="en-US" sz="2200" dirty="0">
                <a:solidFill>
                  <a:srgbClr val="7CEBFF"/>
                </a:solidFill>
              </a:rPr>
              <a:t> </a:t>
            </a:r>
            <a:r>
              <a:rPr lang="en-US" sz="2200" dirty="0" err="1">
                <a:solidFill>
                  <a:srgbClr val="7CEBFF"/>
                </a:solidFill>
              </a:rPr>
              <a:t>ibrayev</a:t>
            </a:r>
            <a:r>
              <a:rPr lang="en-US" sz="2200" dirty="0">
                <a:solidFill>
                  <a:srgbClr val="7CEBFF"/>
                </a:solidFill>
              </a:rPr>
              <a:t> 16012830</a:t>
            </a:r>
            <a:endParaRPr lang="en-US" sz="2200" dirty="0">
              <a:solidFill>
                <a:srgbClr val="7CEB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DISTRICT LAYER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894205" y="1839595"/>
            <a:ext cx="8403590" cy="4965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LAYERS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1300" y="2270125"/>
            <a:ext cx="5422265" cy="2790190"/>
          </a:xfrm>
        </p:spPr>
        <p:txBody>
          <a:bodyPr>
            <a:normAutofit/>
          </a:bodyPr>
          <a:p>
            <a:r>
              <a:rPr lang="en-US" sz="2200" b="1"/>
              <a:t>After doing the procedures as a being inexperience with ArcGIS, the final result of the project looks like this: </a:t>
            </a:r>
            <a:endParaRPr lang="en-US" sz="2200" b="1">
              <a:solidFill>
                <a:srgbClr val="FF0000"/>
              </a:solidFill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41290" y="2089785"/>
            <a:ext cx="6654165" cy="44710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NUMBER OF FEATURES OF EACH LAYERS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6595" y="2124710"/>
            <a:ext cx="5422265" cy="4267200"/>
          </a:xfrm>
        </p:spPr>
        <p:txBody>
          <a:bodyPr>
            <a:normAutofit/>
          </a:bodyPr>
          <a:p>
            <a:r>
              <a:rPr lang="en-US" sz="2200" b="1"/>
              <a:t>Building layer: 434 features;</a:t>
            </a:r>
            <a:endParaRPr lang="en-US" sz="2200" b="1"/>
          </a:p>
          <a:p>
            <a:r>
              <a:rPr lang="en-US" sz="1955" b="1">
                <a:solidFill>
                  <a:schemeClr val="tx1"/>
                </a:solidFill>
              </a:rPr>
              <a:t>District layer: 34 features;</a:t>
            </a:r>
            <a:endParaRPr lang="en-US" sz="1955" b="1">
              <a:solidFill>
                <a:schemeClr val="tx1"/>
              </a:solidFill>
            </a:endParaRPr>
          </a:p>
          <a:p>
            <a:r>
              <a:rPr lang="en-US" sz="1955" b="1">
                <a:solidFill>
                  <a:schemeClr val="tx1"/>
                </a:solidFill>
              </a:rPr>
              <a:t>Road layer: 198 features;</a:t>
            </a:r>
            <a:endParaRPr lang="en-US" sz="1955" b="1">
              <a:solidFill>
                <a:schemeClr val="tx1"/>
              </a:solidFill>
            </a:endParaRPr>
          </a:p>
          <a:p>
            <a:r>
              <a:rPr lang="en-US" sz="1955" b="1">
                <a:solidFill>
                  <a:schemeClr val="tx1"/>
                </a:solidFill>
              </a:rPr>
              <a:t>Subway line: 6 features;</a:t>
            </a:r>
            <a:endParaRPr lang="en-US" sz="1955" b="1">
              <a:solidFill>
                <a:schemeClr val="tx1"/>
              </a:solidFill>
            </a:endParaRPr>
          </a:p>
          <a:p>
            <a:r>
              <a:rPr lang="en-US" sz="1955" b="1">
                <a:solidFill>
                  <a:schemeClr val="tx1"/>
                </a:solidFill>
              </a:rPr>
              <a:t>Food shops/restaurant: 284 features;</a:t>
            </a:r>
            <a:endParaRPr lang="en-US" sz="1955" b="1">
              <a:solidFill>
                <a:schemeClr val="tx1"/>
              </a:solidFill>
            </a:endParaRPr>
          </a:p>
          <a:p>
            <a:r>
              <a:rPr lang="en-US" sz="1955" b="1">
                <a:solidFill>
                  <a:schemeClr val="tx1"/>
                </a:solidFill>
              </a:rPr>
              <a:t>Emergency facilities: 6 features;</a:t>
            </a:r>
            <a:endParaRPr lang="en-US" sz="1955" b="1">
              <a:solidFill>
                <a:schemeClr val="tx1"/>
              </a:solidFill>
            </a:endParaRPr>
          </a:p>
          <a:p>
            <a:r>
              <a:rPr lang="en-US" sz="1955" b="1">
                <a:solidFill>
                  <a:schemeClr val="tx1"/>
                </a:solidFill>
              </a:rPr>
              <a:t>Tour place: 9 features;</a:t>
            </a:r>
            <a:endParaRPr lang="en-US" sz="1955" b="1">
              <a:solidFill>
                <a:schemeClr val="tx1"/>
              </a:solidFill>
            </a:endParaRPr>
          </a:p>
          <a:p>
            <a:r>
              <a:rPr lang="en-US" sz="1955" b="1">
                <a:solidFill>
                  <a:schemeClr val="tx1"/>
                </a:solidFill>
              </a:rPr>
              <a:t>Ewha Woman's University: 51 features;</a:t>
            </a:r>
            <a:endParaRPr lang="en-US" sz="1955" b="1">
              <a:solidFill>
                <a:schemeClr val="tx1"/>
              </a:solidFill>
            </a:endParaRPr>
          </a:p>
          <a:p>
            <a:r>
              <a:rPr lang="en-US" sz="1955" b="1">
                <a:solidFill>
                  <a:schemeClr val="tx1"/>
                </a:solidFill>
              </a:rPr>
              <a:t>Yonsei University: 66 features;</a:t>
            </a:r>
            <a:endParaRPr lang="en-US" sz="1955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dirty="0"/>
              <a:t>						</a:t>
            </a:r>
            <a:r>
              <a:rPr lang="en-US" sz="8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THANK YOU!</a:t>
            </a:r>
            <a:endParaRPr lang="en-US" sz="8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LAYOUT VIEW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37050" y="2413000"/>
            <a:ext cx="3517265" cy="4439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81025" y="2045970"/>
            <a:ext cx="8945880" cy="445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300"/>
              <a:t>Problem: to make the map fill up the borders in layout view.</a:t>
            </a:r>
            <a:endParaRPr lang="en-US"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LAYOUT VIEW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16145" y="2252980"/>
            <a:ext cx="3060065" cy="363283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/>
        </p:nvSpPr>
        <p:spPr>
          <a:xfrm>
            <a:off x="581025" y="1847215"/>
            <a:ext cx="4135120" cy="4643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20000"/>
          </a:bodyPr>
          <a:lstStyle>
            <a:lvl1pPr marL="30607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992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99795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60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105" indent="-23431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99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27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9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To completely fill up the inside of the border with map, next steps must be done:</a:t>
            </a:r>
            <a:endParaRPr lang="en-US" sz="2000"/>
          </a:p>
          <a:p>
            <a:r>
              <a:rPr lang="en-US" altLang="ko-KR" sz="2000"/>
              <a:t>1) Right click and hit the properties button.</a:t>
            </a:r>
            <a:endParaRPr lang="en-US" altLang="ko-KR" sz="2000"/>
          </a:p>
          <a:p>
            <a:r>
              <a:rPr lang="en-US" altLang="ko-KR" sz="2000"/>
              <a:t>2) open size and position tab,</a:t>
            </a:r>
            <a:endParaRPr lang="en-US" altLang="ko-KR" sz="2000"/>
          </a:p>
          <a:p>
            <a:pPr marL="0" indent="0">
              <a:buNone/>
            </a:pPr>
            <a:r>
              <a:rPr lang="en-US" altLang="ko-KR" sz="2000"/>
              <a:t>	choose position X: 0.5 inch</a:t>
            </a:r>
            <a:endParaRPr lang="en-US" altLang="ko-KR" sz="2000"/>
          </a:p>
          <a:p>
            <a:pPr marL="0" indent="0">
              <a:buNone/>
            </a:pPr>
            <a:r>
              <a:rPr lang="en-US" altLang="ko-KR" sz="2000"/>
              <a:t>	and Y: 0.5 inches</a:t>
            </a:r>
            <a:endParaRPr lang="en-US" altLang="ko-KR" sz="2000"/>
          </a:p>
          <a:p>
            <a:pPr marL="0" indent="0">
              <a:buNone/>
            </a:pPr>
            <a:r>
              <a:rPr lang="en-US" altLang="ko-KR" sz="2000"/>
              <a:t>   3) Click		  to see in a full 	extent 		 view</a:t>
            </a:r>
            <a:endParaRPr lang="en-US" altLang="ko-KR" sz="2000"/>
          </a:p>
          <a:p>
            <a:pPr marL="0" indent="0">
              <a:buNone/>
            </a:pPr>
            <a:r>
              <a:rPr lang="en-US" altLang="ko-KR" sz="2000"/>
              <a:t>   4) Choose the map scale to</a:t>
            </a:r>
            <a:endParaRPr lang="en-US" altLang="ko-KR" sz="2000"/>
          </a:p>
          <a:p>
            <a:pPr marL="0" indent="0">
              <a:buNone/>
            </a:pPr>
            <a:r>
              <a:rPr lang="en-US" altLang="ko-KR" sz="2000"/>
              <a:t>	1:11,000</a:t>
            </a:r>
            <a:endParaRPr lang="en-US" altLang="ko-KR" sz="2000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45575" y="2252980"/>
            <a:ext cx="3049270" cy="36328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4903470"/>
            <a:ext cx="501650" cy="52197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7936865" y="3582670"/>
            <a:ext cx="877570" cy="7181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LAYOUT View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165" y="2056765"/>
            <a:ext cx="4504690" cy="3632835"/>
          </a:xfrm>
        </p:spPr>
        <p:txBody>
          <a:bodyPr>
            <a:normAutofit lnSpcReduction="20000"/>
          </a:bodyPr>
          <a:p>
            <a:r>
              <a:rPr lang="en-US"/>
              <a:t>Another problem: when I set the map to 1:11,000, it cuts almost 1/2 of the map scale in portrait view.</a:t>
            </a:r>
            <a:endParaRPr lang="en-US"/>
          </a:p>
          <a:p>
            <a:endParaRPr lang="en-US"/>
          </a:p>
          <a:p>
            <a:r>
              <a:rPr lang="en-US"/>
              <a:t>So I had to change it to landscape view andd then rotate the map.</a:t>
            </a:r>
            <a:endParaRPr lang="en-US"/>
          </a:p>
          <a:p>
            <a:endParaRPr lang="en-US"/>
          </a:p>
          <a:p>
            <a:r>
              <a:rPr lang="en-US"/>
              <a:t>Orientation: </a:t>
            </a:r>
            <a:r>
              <a:rPr lang="en-US">
                <a:solidFill>
                  <a:srgbClr val="FF0000"/>
                </a:solidFill>
              </a:rPr>
              <a:t>Landscape.</a:t>
            </a:r>
            <a:endParaRPr lang="en-US">
              <a:solidFill>
                <a:srgbClr val="FF0000"/>
              </a:solidFill>
            </a:endParaRPr>
          </a:p>
          <a:p>
            <a:endParaRPr lang="en-US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484870" y="2228850"/>
            <a:ext cx="3390265" cy="3870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855" y="2228850"/>
            <a:ext cx="2385060" cy="3289935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7523480" y="3514725"/>
            <a:ext cx="877570" cy="7181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LAYERS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745" y="1972945"/>
            <a:ext cx="4625340" cy="666750"/>
          </a:xfrm>
        </p:spPr>
        <p:txBody>
          <a:bodyPr>
            <a:normAutofit lnSpcReduction="20000"/>
          </a:bodyPr>
          <a:p>
            <a:r>
              <a:rPr lang="en-US"/>
              <a:t>Data View with all layers enabled: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601075" y="2183130"/>
            <a:ext cx="3425190" cy="45631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2482215"/>
            <a:ext cx="7494905" cy="4333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LAYERS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7735" y="1648460"/>
            <a:ext cx="10543540" cy="1728470"/>
          </a:xfrm>
        </p:spPr>
        <p:txBody>
          <a:bodyPr>
            <a:normAutofit/>
          </a:bodyPr>
          <a:p>
            <a:r>
              <a:rPr lang="en-US" sz="2200" b="1"/>
              <a:t>There are two layers that display the buildings which university they belong to.  </a:t>
            </a:r>
            <a:endParaRPr lang="en-US" sz="2200" b="1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063230" y="4074795"/>
            <a:ext cx="3839210" cy="2597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3018790"/>
            <a:ext cx="7098030" cy="37572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emergency facilities attribute table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377440" y="2585085"/>
            <a:ext cx="7680960" cy="27247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DISTRICT NAMES AND TABLE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90220" y="2322195"/>
            <a:ext cx="6410325" cy="390906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7355" y="2916555"/>
            <a:ext cx="5170805" cy="20980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Display population of each district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860550" y="2080260"/>
            <a:ext cx="8341995" cy="44500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Dividend Design_SL_TT05 - v6</Template>
  <TotalTime>0</TotalTime>
  <Words>1285</Words>
  <Application>WPS Presentation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SimSun</vt:lpstr>
      <vt:lpstr>Wingdings</vt:lpstr>
      <vt:lpstr>Wingdings 2</vt:lpstr>
      <vt:lpstr>Gill Sans MT</vt:lpstr>
      <vt:lpstr>Microsoft YaHei</vt:lpstr>
      <vt:lpstr>Arial Unicode MS</vt:lpstr>
      <vt:lpstr>Calibri</vt:lpstr>
      <vt:lpstr>Dividend</vt:lpstr>
      <vt:lpstr>PROJECT PRESENTATION</vt:lpstr>
      <vt:lpstr>LAYOUT VIEW</vt:lpstr>
      <vt:lpstr>LAYOUT VIEW</vt:lpstr>
      <vt:lpstr>LAYOUT View</vt:lpstr>
      <vt:lpstr>LAYERS</vt:lpstr>
      <vt:lpstr>LAYERS</vt:lpstr>
      <vt:lpstr>emergency facilities attribute table</vt:lpstr>
      <vt:lpstr>emergency facilities attribute table</vt:lpstr>
      <vt:lpstr>DISTRICT NAMES AND TABLE</vt:lpstr>
      <vt:lpstr>Display population of each district</vt:lpstr>
      <vt:lpstr>LAYERS</vt:lpstr>
      <vt:lpstr>NUMBER OF FEATURES OF EACH LAYERS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Madi</cp:lastModifiedBy>
  <cp:revision>11</cp:revision>
  <dcterms:created xsi:type="dcterms:W3CDTF">2018-11-29T19:05:00Z</dcterms:created>
  <dcterms:modified xsi:type="dcterms:W3CDTF">2019-12-13T03:00:19Z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2018-11-29T19:05:12.1909611Z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1033-11.2.0.9070</vt:lpwstr>
  </property>
</Properties>
</file>